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1B53-89A9-4B94-86AD-76D8035E75C4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3E34-E165-4CDB-B889-DB4D0599F9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1B53-89A9-4B94-86AD-76D8035E75C4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3E34-E165-4CDB-B889-DB4D0599F9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1B53-89A9-4B94-86AD-76D8035E75C4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3E34-E165-4CDB-B889-DB4D0599F9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1B53-89A9-4B94-86AD-76D8035E75C4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3E34-E165-4CDB-B889-DB4D0599F9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1B53-89A9-4B94-86AD-76D8035E75C4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3E34-E165-4CDB-B889-DB4D0599F9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1B53-89A9-4B94-86AD-76D8035E75C4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3E34-E165-4CDB-B889-DB4D0599F9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1B53-89A9-4B94-86AD-76D8035E75C4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3E34-E165-4CDB-B889-DB4D0599F9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1B53-89A9-4B94-86AD-76D8035E75C4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3E34-E165-4CDB-B889-DB4D0599F9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1B53-89A9-4B94-86AD-76D8035E75C4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3E34-E165-4CDB-B889-DB4D0599F9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1B53-89A9-4B94-86AD-76D8035E75C4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3E34-E165-4CDB-B889-DB4D0599F9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1B53-89A9-4B94-86AD-76D8035E75C4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BD3E34-E165-4CDB-B889-DB4D0599F91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CB1B53-89A9-4B94-86AD-76D8035E75C4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BD3E34-E165-4CDB-B889-DB4D0599F91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i="1" dirty="0"/>
              <a:t>P</a:t>
            </a:r>
            <a:r>
              <a:rPr lang="en-US" b="1" i="1" dirty="0" smtClean="0"/>
              <a:t>ersonal truths upon which we base </a:t>
            </a:r>
          </a:p>
          <a:p>
            <a:pPr algn="ctr"/>
            <a:r>
              <a:rPr lang="en-US" b="1" i="1" dirty="0" smtClean="0"/>
              <a:t>our life decisions.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</a:t>
            </a:r>
            <a:r>
              <a:rPr lang="en-US" b="1" dirty="0" smtClean="0"/>
              <a:t> Values?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Values are the principles that we believe in!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we see as right and just.</a:t>
            </a:r>
          </a:p>
          <a:p>
            <a:endParaRPr lang="en-US" dirty="0"/>
          </a:p>
          <a:p>
            <a:r>
              <a:rPr lang="en-US" dirty="0" smtClean="0"/>
              <a:t>Values should guide our behavior</a:t>
            </a:r>
          </a:p>
          <a:p>
            <a:endParaRPr lang="en-US" dirty="0"/>
          </a:p>
          <a:p>
            <a:r>
              <a:rPr lang="en-US" b="1" dirty="0" smtClean="0"/>
              <a:t>Where do YOU think you learn your values?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 come from…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Values are</a:t>
            </a:r>
            <a:r>
              <a:rPr lang="en-US" b="1" dirty="0" smtClean="0"/>
              <a:t> first </a:t>
            </a:r>
            <a:r>
              <a:rPr lang="en-US" dirty="0" smtClean="0"/>
              <a:t>learned from our parents or other caregivers, even our peers!</a:t>
            </a:r>
          </a:p>
          <a:p>
            <a:endParaRPr lang="en-US" dirty="0"/>
          </a:p>
          <a:p>
            <a:r>
              <a:rPr lang="en-US" dirty="0" smtClean="0"/>
              <a:t>Our values that we learn from our family can be altered through</a:t>
            </a:r>
          </a:p>
          <a:p>
            <a:pPr lvl="1"/>
            <a:r>
              <a:rPr lang="en-US" dirty="0" smtClean="0"/>
              <a:t>Media messages </a:t>
            </a:r>
          </a:p>
          <a:p>
            <a:pPr lvl="1"/>
            <a:r>
              <a:rPr lang="en-US" dirty="0" smtClean="0"/>
              <a:t>New friends with different beliefs </a:t>
            </a:r>
          </a:p>
          <a:p>
            <a:pPr lvl="1"/>
            <a:r>
              <a:rPr lang="en-US" dirty="0" smtClean="0"/>
              <a:t>Developing intimate relationships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b="1" dirty="0" smtClean="0"/>
              <a:t>Why do you think….</a:t>
            </a:r>
            <a:r>
              <a:rPr lang="en-US" b="1" dirty="0" smtClean="0"/>
              <a:t> </a:t>
            </a:r>
            <a:endParaRPr lang="en-US" b="1" dirty="0" smtClean="0"/>
          </a:p>
          <a:p>
            <a:pPr lvl="1"/>
            <a:r>
              <a:rPr lang="en-US" dirty="0" smtClean="0"/>
              <a:t>developing intimate relationships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making new friends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paying attention to media messages 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b="1" dirty="0" smtClean="0"/>
              <a:t>… gives you opportunities to make decisions about sexuality?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closer!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/>
              <a:t>It is important that you take the time to figure out what you value in your life, especially about how you feel about sex, and your sexuality.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Take a closer look at how you value;</a:t>
            </a:r>
          </a:p>
          <a:p>
            <a:pPr lvl="1"/>
            <a:r>
              <a:rPr lang="en-US" dirty="0" smtClean="0"/>
              <a:t>Love</a:t>
            </a:r>
          </a:p>
          <a:p>
            <a:pPr lvl="1"/>
            <a:r>
              <a:rPr lang="en-US" dirty="0" smtClean="0"/>
              <a:t>Relationships</a:t>
            </a:r>
          </a:p>
          <a:p>
            <a:pPr lvl="1"/>
            <a:r>
              <a:rPr lang="en-US" dirty="0" smtClean="0"/>
              <a:t>Sexual intimacy</a:t>
            </a:r>
          </a:p>
          <a:p>
            <a:pPr lvl="1"/>
            <a:r>
              <a:rPr lang="en-US" dirty="0" smtClean="0"/>
              <a:t>Birth control</a:t>
            </a:r>
          </a:p>
          <a:p>
            <a:pPr lvl="1"/>
            <a:r>
              <a:rPr lang="en-US" dirty="0" smtClean="0"/>
              <a:t>Pregnancy</a:t>
            </a:r>
          </a:p>
          <a:p>
            <a:pPr lvl="1"/>
            <a:r>
              <a:rPr lang="en-US" dirty="0" smtClean="0"/>
              <a:t>Parenting</a:t>
            </a:r>
          </a:p>
          <a:p>
            <a:pPr lvl="1"/>
            <a:r>
              <a:rPr lang="en-US" dirty="0" smtClean="0"/>
              <a:t>Sexually Transmitted diseases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Throughout your life….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Your decisions in life will be greatly affected the more you clarify, express, and act on your personal values.</a:t>
            </a:r>
          </a:p>
          <a:p>
            <a:endParaRPr lang="en-US" dirty="0" smtClean="0"/>
          </a:p>
          <a:p>
            <a:r>
              <a:rPr lang="en-US" dirty="0" smtClean="0"/>
              <a:t>Your values will change throughout your life.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b="1" dirty="0" smtClean="0"/>
          </a:p>
          <a:p>
            <a:endParaRPr lang="en-US" sz="3200" b="1" dirty="0"/>
          </a:p>
          <a:p>
            <a:pPr algn="ctr">
              <a:buNone/>
            </a:pPr>
            <a:r>
              <a:rPr lang="en-US" sz="3200" b="1" i="1" dirty="0" smtClean="0"/>
              <a:t>Ultimately you are the one who decides what you value in your life!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217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Values</vt:lpstr>
      <vt:lpstr>What are Values?</vt:lpstr>
      <vt:lpstr>Values come from…</vt:lpstr>
      <vt:lpstr>Why?</vt:lpstr>
      <vt:lpstr>Look closer!</vt:lpstr>
      <vt:lpstr>Throughout your life….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Values/Respect/Responsibility </dc:title>
  <dc:creator>Olivia</dc:creator>
  <cp:lastModifiedBy>Olivia</cp:lastModifiedBy>
  <cp:revision>7</cp:revision>
  <dcterms:created xsi:type="dcterms:W3CDTF">2013-09-10T00:13:49Z</dcterms:created>
  <dcterms:modified xsi:type="dcterms:W3CDTF">2013-09-10T00:39:11Z</dcterms:modified>
</cp:coreProperties>
</file>