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893"/>
            <a:ext cx="7772400" cy="980206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The Dangers of Tobacco</a:t>
            </a:r>
            <a:endParaRPr lang="en-US" sz="6000" dirty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6" name="Picture 5" descr="youth-smok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81896"/>
            <a:ext cx="9144000" cy="2276104"/>
          </a:xfrm>
          <a:prstGeom prst="rect">
            <a:avLst/>
          </a:prstGeom>
        </p:spPr>
      </p:pic>
      <p:pic>
        <p:nvPicPr>
          <p:cNvPr id="7" name="Picture 6" descr="Tobacco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4780" y="1201100"/>
            <a:ext cx="3589266" cy="40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exactly happens when one smokes?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smtClean="0"/>
              <a:t>Airway </a:t>
            </a:r>
            <a:r>
              <a:rPr lang="en-US" dirty="0"/>
              <a:t>of the lungs immediately constricted, decreased lung function hindering physical activity</a:t>
            </a:r>
          </a:p>
          <a:p>
            <a:r>
              <a:rPr lang="en-US" dirty="0" smtClean="0"/>
              <a:t>Nagging </a:t>
            </a:r>
            <a:r>
              <a:rPr lang="en-US" dirty="0"/>
              <a:t>coughs and shortness of breath common</a:t>
            </a:r>
          </a:p>
          <a:p>
            <a:r>
              <a:rPr lang="en-US" dirty="0" smtClean="0"/>
              <a:t>Increased </a:t>
            </a:r>
            <a:r>
              <a:rPr lang="en-US" dirty="0"/>
              <a:t>heart rate</a:t>
            </a:r>
          </a:p>
          <a:p>
            <a:r>
              <a:rPr lang="en-US" dirty="0" smtClean="0"/>
              <a:t>Elevated </a:t>
            </a:r>
            <a:r>
              <a:rPr lang="en-US" dirty="0"/>
              <a:t>blood pressure</a:t>
            </a:r>
          </a:p>
          <a:p>
            <a:r>
              <a:rPr lang="en-US" dirty="0" smtClean="0"/>
              <a:t>Carbon </a:t>
            </a:r>
            <a:r>
              <a:rPr lang="en-US" dirty="0"/>
              <a:t>monoxide in blood deprives body cells of oxygen.</a:t>
            </a:r>
          </a:p>
          <a:p>
            <a:r>
              <a:rPr lang="en-US" dirty="0" smtClean="0"/>
              <a:t>Hazardous </a:t>
            </a:r>
            <a:r>
              <a:rPr lang="en-US" dirty="0"/>
              <a:t>chemicals carried in blood, expose carcinogens to body tissues.</a:t>
            </a:r>
          </a:p>
          <a:p>
            <a:r>
              <a:rPr lang="en-US" dirty="0" smtClean="0"/>
              <a:t>Wherever </a:t>
            </a:r>
            <a:r>
              <a:rPr lang="en-US" dirty="0"/>
              <a:t>smoke touches any cells, it harms them.</a:t>
            </a:r>
          </a:p>
        </p:txBody>
      </p:sp>
    </p:spTree>
    <p:extLst>
      <p:ext uri="{BB962C8B-B14F-4D97-AF65-F5344CB8AC3E}">
        <p14:creationId xmlns:p14="http://schemas.microsoft.com/office/powerpoint/2010/main" xmlns="" val="25172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</a:t>
            </a:r>
            <a:r>
              <a:rPr lang="en-US" dirty="0" err="1" smtClean="0"/>
              <a:t>Advertisments</a:t>
            </a:r>
            <a:endParaRPr lang="en-US" dirty="0"/>
          </a:p>
        </p:txBody>
      </p:sp>
      <p:pic>
        <p:nvPicPr>
          <p:cNvPr id="5" name="Content Placeholder 6" descr="joe_camel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697" r="-3697"/>
          <a:stretch>
            <a:fillRect/>
          </a:stretch>
        </p:blipFill>
        <p:spPr>
          <a:xfrm>
            <a:off x="609600" y="1600200"/>
            <a:ext cx="4038600" cy="4525963"/>
          </a:xfrm>
        </p:spPr>
      </p:pic>
      <p:pic>
        <p:nvPicPr>
          <p:cNvPr id="6" name="Content Placeholder 7" descr="images.jpe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795" r="-97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2823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rwilligerj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4"/>
            <a:ext cx="9144000" cy="6834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rwilligerj\Desktop\3394728840_98a514a12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8813" cy="6857999"/>
          </a:xfrm>
          <a:prstGeom prst="rect">
            <a:avLst/>
          </a:prstGeom>
          <a:noFill/>
        </p:spPr>
      </p:pic>
      <p:pic>
        <p:nvPicPr>
          <p:cNvPr id="2051" name="Picture 3" descr="C:\Users\terwilligerj\Desktop\pinch-hit-chew-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814" y="0"/>
            <a:ext cx="467518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Student Activity: </a:t>
            </a:r>
            <a:r>
              <a:rPr lang="en-US" dirty="0" smtClean="0"/>
              <a:t>Ad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206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 will work alone to create an Ad that encourages the public </a:t>
            </a:r>
            <a:r>
              <a:rPr lang="en-US" i="1" dirty="0" smtClean="0"/>
              <a:t>not</a:t>
            </a:r>
            <a:r>
              <a:rPr lang="en-US" dirty="0" smtClean="0"/>
              <a:t> to smoke. In your advertisement, you must include 3 effects smoking has on your health. Have fun and </a:t>
            </a:r>
            <a:r>
              <a:rPr lang="en-US" dirty="0" smtClean="0">
                <a:solidFill>
                  <a:srgbClr val="FF0000"/>
                </a:solidFill>
              </a:rPr>
              <a:t>be creative!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quit-smoking-ad-18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9875" y="4072693"/>
            <a:ext cx="6350000" cy="26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0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Tobacco?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68" y="1600200"/>
            <a:ext cx="408624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Tobacco is a plant that contains nicotine. Its leaves are dried and then made into cigarettes, cigars, smokeless tobacco and other products. People smoke, chew and inhale these products.</a:t>
            </a:r>
          </a:p>
          <a:p>
            <a:endParaRPr lang="en-US" dirty="0"/>
          </a:p>
        </p:txBody>
      </p:sp>
      <p:pic>
        <p:nvPicPr>
          <p:cNvPr id="5" name="Picture 4" descr="chemicals_in_tobacco_smok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8338" y="1600200"/>
            <a:ext cx="3879168" cy="42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0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micals_smok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585" y="455589"/>
            <a:ext cx="8434775" cy="572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9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Tobacco Affects the Body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5876"/>
            <a:ext cx="4038600" cy="61464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800" i="1" dirty="0" smtClean="0"/>
              <a:t>Brain</a:t>
            </a:r>
            <a:r>
              <a:rPr lang="en-US" sz="3800" dirty="0" smtClean="0"/>
              <a:t> </a:t>
            </a:r>
            <a:r>
              <a:rPr lang="en-US" sz="3800" dirty="0"/>
              <a:t>– Nicotine causes the release of chemical in the brain that makes tobacco users crave tobacco.</a:t>
            </a:r>
          </a:p>
          <a:p>
            <a:r>
              <a:rPr lang="en-US" sz="3800" i="1" dirty="0" smtClean="0"/>
              <a:t>Heart</a:t>
            </a:r>
            <a:r>
              <a:rPr lang="en-US" sz="3800" dirty="0" smtClean="0"/>
              <a:t> </a:t>
            </a:r>
            <a:r>
              <a:rPr lang="en-US" sz="3800" dirty="0"/>
              <a:t>– as a result of atherosclerosis, the heart must work harder to pump blood. This extra stress on the heart can lead to high blood pressure, heart attack and stroke.</a:t>
            </a:r>
          </a:p>
          <a:p>
            <a:r>
              <a:rPr lang="en-US" sz="3800" i="1" dirty="0" smtClean="0"/>
              <a:t>Lungs</a:t>
            </a:r>
            <a:r>
              <a:rPr lang="en-US" sz="3800" dirty="0" smtClean="0"/>
              <a:t> </a:t>
            </a:r>
            <a:r>
              <a:rPr lang="en-US" sz="3800" dirty="0"/>
              <a:t>– smoking blocks the airways, impairs the lungs, and increases the risk of lung cancer and other respiratory diseases</a:t>
            </a:r>
            <a:r>
              <a:rPr lang="en-US" sz="3800" dirty="0" smtClean="0"/>
              <a:t>.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sz="3800" i="1" dirty="0"/>
              <a:t>Skin </a:t>
            </a:r>
            <a:r>
              <a:rPr lang="en-US" sz="3800" dirty="0"/>
              <a:t>– smoking ages and wrinkles the skin.</a:t>
            </a:r>
          </a:p>
          <a:p>
            <a:r>
              <a:rPr lang="en-US" sz="3800" i="1" dirty="0"/>
              <a:t>Fingers</a:t>
            </a:r>
            <a:r>
              <a:rPr lang="en-US" sz="3800" dirty="0"/>
              <a:t> – long term tobacco use can stain the fingers yellow.</a:t>
            </a:r>
          </a:p>
          <a:p>
            <a:r>
              <a:rPr lang="en-US" sz="3800" i="1" dirty="0"/>
              <a:t>Mouth teeth and throat </a:t>
            </a:r>
            <a:r>
              <a:rPr lang="en-US" sz="3800" dirty="0"/>
              <a:t>– tobacco causes bad breath stains on teeth and decrease the senses of taste and smell. It can cause gum disease, mouth, throat, and esophageal cancer.</a:t>
            </a:r>
          </a:p>
          <a:p>
            <a:r>
              <a:rPr lang="en-US" sz="3800" i="1" dirty="0"/>
              <a:t>Stomach, colon, and bladder </a:t>
            </a:r>
            <a:r>
              <a:rPr lang="en-US" sz="3800" dirty="0"/>
              <a:t>– Tobacco can cause stomach ulcers and bladder, kidney and stomach cancers.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96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Mouth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FDA-releases-new-cigarette-warning-label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268" y="1927625"/>
            <a:ext cx="7330385" cy="36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7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Lungs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243" y="1892300"/>
            <a:ext cx="7827361" cy="45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Skin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case-medical_study_photo_of_twins_65_closeu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398" y="1600299"/>
            <a:ext cx="62611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4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Fingers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ca1111smoking_nicotinestain_2116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294" y="1574110"/>
            <a:ext cx="8683262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3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lth-hazard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9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389</TotalTime>
  <Words>313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 Black </vt:lpstr>
      <vt:lpstr>The Dangers of Tobacco</vt:lpstr>
      <vt:lpstr>What is Tobacco? </vt:lpstr>
      <vt:lpstr>Slide 3</vt:lpstr>
      <vt:lpstr>How Tobacco Affects the Body</vt:lpstr>
      <vt:lpstr>Mouth</vt:lpstr>
      <vt:lpstr>Lungs</vt:lpstr>
      <vt:lpstr>Skin</vt:lpstr>
      <vt:lpstr>Fingers</vt:lpstr>
      <vt:lpstr>Slide 9</vt:lpstr>
      <vt:lpstr>What exactly happens when one smokes?</vt:lpstr>
      <vt:lpstr>Smoking Advertisments</vt:lpstr>
      <vt:lpstr>Slide 12</vt:lpstr>
      <vt:lpstr>Slide 13</vt:lpstr>
      <vt:lpstr>Student Activity: Ad Creation</vt:lpstr>
    </vt:vector>
  </TitlesOfParts>
  <Company>Bloomsburg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Dangers of Tobacco</dc:title>
  <dc:creator>Jaclyn Terwilliger</dc:creator>
  <cp:lastModifiedBy>User</cp:lastModifiedBy>
  <cp:revision>34</cp:revision>
  <dcterms:created xsi:type="dcterms:W3CDTF">2012-11-30T00:15:45Z</dcterms:created>
  <dcterms:modified xsi:type="dcterms:W3CDTF">2015-01-14T18:27:01Z</dcterms:modified>
</cp:coreProperties>
</file>