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1928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8693B3-F1F4-4E57-8F58-53DD73008276}" type="datetimeFigureOut">
              <a:rPr lang="en-US" smtClean="0"/>
              <a:pPr/>
              <a:t>8/8/14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1AD99D-5C66-4615-BC12-92B2FAF8D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693B3-F1F4-4E57-8F58-53DD73008276}" type="datetimeFigureOut">
              <a:rPr lang="en-US" smtClean="0"/>
              <a:pPr/>
              <a:t>8/8/14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AD99D-5C66-4615-BC12-92B2FAF8D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8693B3-F1F4-4E57-8F58-53DD73008276}" type="datetimeFigureOut">
              <a:rPr lang="en-US" smtClean="0"/>
              <a:pPr/>
              <a:t>8/8/14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1AD99D-5C66-4615-BC12-92B2FAF8D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693B3-F1F4-4E57-8F58-53DD73008276}" type="datetimeFigureOut">
              <a:rPr lang="en-US" smtClean="0"/>
              <a:pPr/>
              <a:t>8/8/14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AD99D-5C66-4615-BC12-92B2FAF8D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8693B3-F1F4-4E57-8F58-53DD73008276}" type="datetimeFigureOut">
              <a:rPr lang="en-US" smtClean="0"/>
              <a:pPr/>
              <a:t>8/8/14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F1AD99D-5C66-4615-BC12-92B2FAF8D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693B3-F1F4-4E57-8F58-53DD73008276}" type="datetimeFigureOut">
              <a:rPr lang="en-US" smtClean="0"/>
              <a:pPr/>
              <a:t>8/8/14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AD99D-5C66-4615-BC12-92B2FAF8D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693B3-F1F4-4E57-8F58-53DD73008276}" type="datetimeFigureOut">
              <a:rPr lang="en-US" smtClean="0"/>
              <a:pPr/>
              <a:t>8/8/14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AD99D-5C66-4615-BC12-92B2FAF8D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693B3-F1F4-4E57-8F58-53DD73008276}" type="datetimeFigureOut">
              <a:rPr lang="en-US" smtClean="0"/>
              <a:pPr/>
              <a:t>8/8/14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AD99D-5C66-4615-BC12-92B2FAF8D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8693B3-F1F4-4E57-8F58-53DD73008276}" type="datetimeFigureOut">
              <a:rPr lang="en-US" smtClean="0"/>
              <a:pPr/>
              <a:t>8/8/14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AD99D-5C66-4615-BC12-92B2FAF8D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693B3-F1F4-4E57-8F58-53DD73008276}" type="datetimeFigureOut">
              <a:rPr lang="en-US" smtClean="0"/>
              <a:pPr/>
              <a:t>8/8/14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AD99D-5C66-4615-BC12-92B2FAF8D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693B3-F1F4-4E57-8F58-53DD73008276}" type="datetimeFigureOut">
              <a:rPr lang="en-US" smtClean="0"/>
              <a:pPr/>
              <a:t>8/8/14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AD99D-5C66-4615-BC12-92B2FAF8D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8693B3-F1F4-4E57-8F58-53DD73008276}" type="datetimeFigureOut">
              <a:rPr lang="en-US" smtClean="0"/>
              <a:pPr/>
              <a:t>8/8/14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1AD99D-5C66-4615-BC12-92B2FAF8D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body+image+cartoon+mirror&amp;source=images&amp;cd=&amp;cad=rja&amp;docid=VO3e799GXMIIhM&amp;tbnid=EQvpD-0gm1mPfM:&amp;ved=0CAUQjRw&amp;url=http://debrabaker.wordpress.com/2008/08/02/weight-loss-and-body-image/&amp;ei=NlZ0Uf7zFJLW0gHX9oHQBA&amp;bvm=bv.45512109,d.dmQ&amp;psig=AFQjCNGMdjIbezKCDFII6Q7vRW_XRREHLw&amp;ust=1366665132407774" TargetMode="Externa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hugging+carttoon&amp;source=images&amp;cd=&amp;cad=rja&amp;docid=U7a8Qgm9Opvd0M&amp;tbnid=ghrrG5hk1GYkAM:&amp;ved=0CAUQjRw&amp;url=http://graphicleftovers.com/graphic/cartoon-of-woman-hugging-unwilling-man/&amp;ei=-FZ0UcOcM8Ha0QHKr4DQDA&amp;bvm=bv.45512109,d.dmQ&amp;psig=AFQjCNFGio_KPh9E1cG2Ho8h0oZvQYa42A&amp;ust=1366665312817975" TargetMode="Externa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Sexuality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Sexual Health and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 lnSpcReduction="10000"/>
          </a:bodyPr>
          <a:lstStyle/>
          <a:p>
            <a:r>
              <a:rPr lang="en-US" sz="3300" dirty="0" smtClean="0"/>
              <a:t>Attitudes and behaviors related to producing children, care and maintenance of the sex and reproductive organs, and health consequences of sexual behavior. 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3300" dirty="0" smtClean="0"/>
              <a:t>Elements:</a:t>
            </a:r>
          </a:p>
          <a:p>
            <a:pPr lvl="1"/>
            <a:r>
              <a:rPr lang="en-US" dirty="0" smtClean="0"/>
              <a:t>Factual Information</a:t>
            </a:r>
          </a:p>
          <a:p>
            <a:pPr lvl="2"/>
            <a:r>
              <a:rPr lang="en-US" dirty="0" smtClean="0"/>
              <a:t>knowing about your sexual health and how reproduction works)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Feelings and Attitudes </a:t>
            </a:r>
          </a:p>
          <a:p>
            <a:pPr lvl="1"/>
            <a:r>
              <a:rPr lang="en-US" dirty="0" smtClean="0"/>
              <a:t>Intercourse</a:t>
            </a:r>
          </a:p>
          <a:p>
            <a:pPr lvl="1"/>
            <a:r>
              <a:rPr lang="en-US" dirty="0" smtClean="0"/>
              <a:t>Physiology and Anatomy of Reproductive Organs</a:t>
            </a:r>
          </a:p>
          <a:p>
            <a:pPr lvl="1"/>
            <a:r>
              <a:rPr lang="en-US" dirty="0" smtClean="0"/>
              <a:t>Sexual Reproduction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Sexualization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The use of sexuality to influence, control or manipulate others.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Elements:</a:t>
            </a:r>
          </a:p>
          <a:p>
            <a:pPr lvl="1"/>
            <a:r>
              <a:rPr lang="en-US" dirty="0" smtClean="0"/>
              <a:t>Flirting</a:t>
            </a:r>
          </a:p>
          <a:p>
            <a:pPr lvl="1"/>
            <a:r>
              <a:rPr lang="en-US" dirty="0" smtClean="0"/>
              <a:t>Rape</a:t>
            </a:r>
          </a:p>
          <a:p>
            <a:pPr lvl="1"/>
            <a:r>
              <a:rPr lang="en-US" dirty="0" smtClean="0"/>
              <a:t>Incest</a:t>
            </a:r>
          </a:p>
          <a:p>
            <a:pPr lvl="1"/>
            <a:r>
              <a:rPr lang="en-US" dirty="0" smtClean="0"/>
              <a:t>Sexual Harassment</a:t>
            </a:r>
          </a:p>
        </p:txBody>
      </p:sp>
      <p:pic>
        <p:nvPicPr>
          <p:cNvPr id="6" name="Picture 5" descr="0060-0809-2314-4224_Cheerleader_Flirting_with_a_Football_Player_clipart_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1981200"/>
            <a:ext cx="3328416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/>
              <a:t>Questions about the </a:t>
            </a:r>
          </a:p>
          <a:p>
            <a:pPr algn="ctr">
              <a:buNone/>
            </a:pPr>
            <a:r>
              <a:rPr lang="en-US" sz="4400" dirty="0" smtClean="0"/>
              <a:t>Cycle of Human Sexuality?</a:t>
            </a:r>
            <a:endParaRPr lang="en-US" sz="4400" dirty="0"/>
          </a:p>
        </p:txBody>
      </p:sp>
      <p:pic>
        <p:nvPicPr>
          <p:cNvPr id="4" name="Picture 3" descr="stock-vector-collection-of-symbols-for-gender-and-sexuality-569895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200399"/>
            <a:ext cx="4572000" cy="3657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Sexuality?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people see the words “Sex” or “sexuality” they think of sexual intercourse or sexual activities.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Sexuality is much more than sexual feelings or sexual intercourse.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is an important part of who a person is and who they will become.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Sexuality?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en-US" sz="4000" u="sng" dirty="0" smtClean="0"/>
              <a:t>Sexuality includes:</a:t>
            </a:r>
          </a:p>
          <a:p>
            <a:pPr lvl="1"/>
            <a:r>
              <a:rPr lang="en-US" sz="4000" dirty="0" smtClean="0"/>
              <a:t>Feelings, thoughts, and behaviors related to being female or male</a:t>
            </a:r>
          </a:p>
          <a:p>
            <a:pPr lvl="1">
              <a:buNone/>
            </a:pPr>
            <a:endParaRPr lang="en-US" sz="4000" dirty="0" smtClean="0"/>
          </a:p>
          <a:p>
            <a:pPr lvl="1"/>
            <a:r>
              <a:rPr lang="en-US" sz="4000" dirty="0" smtClean="0"/>
              <a:t>Being attractive/attracted to others</a:t>
            </a:r>
          </a:p>
          <a:p>
            <a:pPr lvl="1">
              <a:buNone/>
            </a:pPr>
            <a:endParaRPr lang="en-US" sz="4000" dirty="0" smtClean="0"/>
          </a:p>
          <a:p>
            <a:pPr lvl="1"/>
            <a:r>
              <a:rPr lang="en-US" sz="4000" dirty="0" smtClean="0"/>
              <a:t>Being in love</a:t>
            </a:r>
          </a:p>
          <a:p>
            <a:pPr lvl="1"/>
            <a:endParaRPr lang="en-US" sz="4000" dirty="0"/>
          </a:p>
          <a:p>
            <a:pPr lvl="1"/>
            <a:r>
              <a:rPr lang="en-US" sz="4000" dirty="0" smtClean="0"/>
              <a:t>Being in a relationship that includes sexual intimacy. </a:t>
            </a:r>
          </a:p>
          <a:p>
            <a:pPr lvl="1">
              <a:buNone/>
            </a:pPr>
            <a:endParaRPr lang="en-US" sz="4000" dirty="0" smtClean="0"/>
          </a:p>
          <a:p>
            <a:pPr lvl="1"/>
            <a:r>
              <a:rPr lang="en-US" sz="4000" dirty="0" smtClean="0"/>
              <a:t>Enjoyment of the world through the five senses; </a:t>
            </a:r>
          </a:p>
          <a:p>
            <a:pPr lvl="2"/>
            <a:r>
              <a:rPr lang="en-US" sz="3600" dirty="0" smtClean="0"/>
              <a:t>taste, touch, smell, hearing, and sight.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/>
          </a:p>
          <a:p>
            <a:pPr algn="ctr">
              <a:buNone/>
            </a:pPr>
            <a:r>
              <a:rPr lang="en-US" sz="6600" dirty="0" smtClean="0"/>
              <a:t>S E X U A L I T Y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2400" dirty="0" smtClean="0"/>
              <a:t>S-E-X are only three letters in the word sexuality.</a:t>
            </a:r>
          </a:p>
          <a:p>
            <a:pPr algn="ctr">
              <a:buNone/>
            </a:pPr>
            <a:r>
              <a:rPr lang="en-US" sz="2400" dirty="0" smtClean="0"/>
              <a:t>There is much more to sexuality than sex.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85800"/>
            <a:ext cx="9144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400" dirty="0" smtClean="0"/>
              <a:t>Awareness, acceptance of and comfort with one’s own body; physiological and psychological enjoyment of one’s own body and the bodies of others. </a:t>
            </a:r>
          </a:p>
          <a:p>
            <a:r>
              <a:rPr lang="en-US" sz="2400" b="1" dirty="0" smtClean="0"/>
              <a:t>Elements:</a:t>
            </a:r>
          </a:p>
          <a:p>
            <a:pPr lvl="1"/>
            <a:r>
              <a:rPr lang="en-US" sz="2400" dirty="0" smtClean="0"/>
              <a:t>Body Image</a:t>
            </a:r>
          </a:p>
          <a:p>
            <a:pPr lvl="1"/>
            <a:r>
              <a:rPr lang="en-US" sz="2400" dirty="0" smtClean="0"/>
              <a:t>Human Sexual Response Cycle (Excitement, Plateau, Orgasm, Resolution)</a:t>
            </a:r>
          </a:p>
          <a:p>
            <a:pPr lvl="1"/>
            <a:r>
              <a:rPr lang="en-US" sz="2400" dirty="0" smtClean="0"/>
              <a:t>Skin Hunger (craving to be touched)</a:t>
            </a:r>
          </a:p>
          <a:p>
            <a:pPr lvl="1"/>
            <a:r>
              <a:rPr lang="en-US" sz="2400" dirty="0" smtClean="0"/>
              <a:t>Fantasy</a:t>
            </a:r>
            <a:endParaRPr lang="en-US" sz="2400" dirty="0"/>
          </a:p>
        </p:txBody>
      </p:sp>
      <p:pic>
        <p:nvPicPr>
          <p:cNvPr id="7170" name="Picture 2" descr="http://debrabaker.files.wordpress.com/2008/08/mirror-image-perception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657600"/>
            <a:ext cx="4470262" cy="2969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Intimacy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The ability and need to experience emotional closeness to another human being and have it returned. 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Elements: </a:t>
            </a:r>
          </a:p>
          <a:p>
            <a:pPr lvl="1"/>
            <a:r>
              <a:rPr lang="en-US" dirty="0" smtClean="0"/>
              <a:t>Caring</a:t>
            </a:r>
          </a:p>
          <a:p>
            <a:pPr lvl="1"/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Loving/Liking</a:t>
            </a:r>
          </a:p>
          <a:p>
            <a:pPr lvl="1"/>
            <a:r>
              <a:rPr lang="en-US" dirty="0" smtClean="0"/>
              <a:t>Risk Taking</a:t>
            </a:r>
          </a:p>
          <a:p>
            <a:pPr lvl="1"/>
            <a:r>
              <a:rPr lang="en-US" dirty="0" smtClean="0"/>
              <a:t>Vulnerability</a:t>
            </a:r>
            <a:endParaRPr lang="en-US" dirty="0"/>
          </a:p>
        </p:txBody>
      </p:sp>
      <p:pic>
        <p:nvPicPr>
          <p:cNvPr id="6146" name="Picture 2" descr="http://cloud.graphicleftovers.com/31763/990545/cartoon-of-woman-hugging-unwilling-m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124200"/>
            <a:ext cx="3352800" cy="335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The development of a sense of who one is sexually, including a sense of maleness and femaleness. 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Elements:</a:t>
            </a:r>
          </a:p>
          <a:p>
            <a:pPr lvl="1"/>
            <a:r>
              <a:rPr lang="en-US" dirty="0" smtClean="0"/>
              <a:t>Bias</a:t>
            </a:r>
          </a:p>
          <a:p>
            <a:pPr lvl="1"/>
            <a:r>
              <a:rPr lang="en-US" dirty="0" smtClean="0"/>
              <a:t>Gender Identity</a:t>
            </a:r>
          </a:p>
          <a:p>
            <a:pPr lvl="1"/>
            <a:r>
              <a:rPr lang="en-US" dirty="0" smtClean="0"/>
              <a:t>Gender Role</a:t>
            </a:r>
          </a:p>
          <a:p>
            <a:pPr lvl="1"/>
            <a:r>
              <a:rPr lang="en-US" dirty="0" smtClean="0"/>
              <a:t>Sexual Orientation (attraction to same sex, opposite sex, or both)</a:t>
            </a:r>
            <a:endParaRPr lang="en-US" dirty="0"/>
          </a:p>
        </p:txBody>
      </p:sp>
      <p:pic>
        <p:nvPicPr>
          <p:cNvPr id="4" name="Picture 3" descr="mgu0174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3907536"/>
            <a:ext cx="3352800" cy="2950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Identity vs. Gender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Gender Identity-  </a:t>
            </a:r>
            <a:r>
              <a:rPr lang="en-US" sz="2800" dirty="0" smtClean="0"/>
              <a:t>a person's </a:t>
            </a:r>
            <a:r>
              <a:rPr lang="en-US" sz="2800" dirty="0"/>
              <a:t>sense of identification with either the male or female sex, as manifested in appearance, behavior, and other aspects of a person's life.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u="sng" dirty="0" smtClean="0"/>
              <a:t>Gender Role- </a:t>
            </a:r>
            <a:r>
              <a:rPr lang="en-US" dirty="0" smtClean="0"/>
              <a:t>the way an individual expresses to others the degree of their maleness or femaleness</a:t>
            </a:r>
          </a:p>
          <a:p>
            <a:pPr lvl="1"/>
            <a:r>
              <a:rPr lang="en-US" dirty="0" smtClean="0"/>
              <a:t>your gender role is the public expression of your gender identity.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193</TotalTime>
  <Words>384</Words>
  <Application>Microsoft Macintosh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Sexuality</vt:lpstr>
      <vt:lpstr>What is Sexuality?</vt:lpstr>
      <vt:lpstr>What is Sexuality?</vt:lpstr>
      <vt:lpstr>PowerPoint Presentation</vt:lpstr>
      <vt:lpstr>PowerPoint Presentation</vt:lpstr>
      <vt:lpstr>Sensuality</vt:lpstr>
      <vt:lpstr>Intimacy</vt:lpstr>
      <vt:lpstr>Sexual Identity</vt:lpstr>
      <vt:lpstr>Gender Identity vs. Gender Role</vt:lpstr>
      <vt:lpstr>Sexual Health and Reproduction</vt:lpstr>
      <vt:lpstr>Sexualization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Sexuality</dc:title>
  <dc:creator>Olivia</dc:creator>
  <cp:lastModifiedBy>Jaclyn Terwilliger</cp:lastModifiedBy>
  <cp:revision>17</cp:revision>
  <dcterms:created xsi:type="dcterms:W3CDTF">2013-04-21T20:21:47Z</dcterms:created>
  <dcterms:modified xsi:type="dcterms:W3CDTF">2014-08-08T18:09:48Z</dcterms:modified>
</cp:coreProperties>
</file>