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28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22A70F-99E4-7749-AF0A-588A92D20FD3}" type="datetimeFigureOut">
              <a:rPr lang="en-US" smtClean="0"/>
              <a:t>8/5/14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14D370-7838-A34B-A62B-A6139A9E9B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592" y="4038600"/>
            <a:ext cx="7837608" cy="1828800"/>
          </a:xfrm>
        </p:spPr>
        <p:txBody>
          <a:bodyPr/>
          <a:lstStyle/>
          <a:p>
            <a:r>
              <a:rPr lang="en-US" dirty="0" smtClean="0"/>
              <a:t>Mental &amp; Emotional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mental and emotional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act of killing oneself on purpose.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47" y="2504389"/>
            <a:ext cx="4717101" cy="41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 for Mental and Emotional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Medical treatments and counseling</a:t>
            </a:r>
          </a:p>
          <a:p>
            <a:pPr lvl="1"/>
            <a:r>
              <a:rPr lang="en-US" dirty="0" smtClean="0"/>
              <a:t>Group, individual, family</a:t>
            </a:r>
          </a:p>
          <a:p>
            <a:pPr lvl="1"/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dirty="0" smtClean="0"/>
              <a:t>Where to find help: </a:t>
            </a:r>
          </a:p>
          <a:p>
            <a:pPr lvl="2">
              <a:buFont typeface="Wingdings" charset="2"/>
              <a:buChar char="q"/>
            </a:pPr>
            <a:r>
              <a:rPr lang="en-US" dirty="0" smtClean="0"/>
              <a:t>Resources – places to get information support and advice</a:t>
            </a:r>
          </a:p>
          <a:p>
            <a:pPr lvl="2">
              <a:buFont typeface="Wingdings" charset="2"/>
              <a:buChar char="q"/>
            </a:pPr>
            <a:r>
              <a:rPr lang="en-US" dirty="0" smtClean="0"/>
              <a:t>Referral – a suggestion to seek help or information from another person or place</a:t>
            </a:r>
          </a:p>
        </p:txBody>
      </p:sp>
    </p:spTree>
    <p:extLst>
      <p:ext uri="{BB962C8B-B14F-4D97-AF65-F5344CB8AC3E}">
        <p14:creationId xmlns:p14="http://schemas.microsoft.com/office/powerpoint/2010/main" val="308402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Mental and Emotional Health?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The ability to handle the stress and changes of everyday life in a reasonable way.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50" y="2611720"/>
            <a:ext cx="3773120" cy="424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6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Mental &amp; Emotional Health begin?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and social health influence your mental and emotional health.</a:t>
            </a:r>
          </a:p>
          <a:p>
            <a:r>
              <a:rPr lang="en-US" dirty="0" smtClean="0"/>
              <a:t>Must feel the need to give and receive love, to feel recognized and feel connected with the people you trust.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8" y="1589567"/>
            <a:ext cx="4815691" cy="47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0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Accepting Who You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Accepting yourself is a key part of your mental and emotional health.</a:t>
            </a:r>
          </a:p>
          <a:p>
            <a:r>
              <a:rPr lang="en-US" dirty="0" smtClean="0"/>
              <a:t>Recognize strength and improve weakness</a:t>
            </a:r>
          </a:p>
          <a:p>
            <a:r>
              <a:rPr lang="en-US" u="sng" dirty="0" smtClean="0"/>
              <a:t>Personality </a:t>
            </a:r>
            <a:r>
              <a:rPr lang="en-US" dirty="0" smtClean="0"/>
              <a:t>– a combination of your feelings, likes, dislikes, attitudes, abilities and habits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Influences on your personality include: </a:t>
            </a:r>
          </a:p>
          <a:p>
            <a:pPr lvl="1"/>
            <a:r>
              <a:rPr lang="en-US" dirty="0" smtClean="0"/>
              <a:t>Heredity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7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Mental and Emotional Health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ways to build strong mental and emotional health</a:t>
            </a:r>
          </a:p>
          <a:p>
            <a:pPr lvl="1"/>
            <a:r>
              <a:rPr lang="en-US" dirty="0" smtClean="0"/>
              <a:t>Have a good attitude and positive outlook</a:t>
            </a:r>
          </a:p>
          <a:p>
            <a:pPr lvl="1"/>
            <a:r>
              <a:rPr lang="en-US" dirty="0" smtClean="0"/>
              <a:t>Recognize strengths and work on weaknesses</a:t>
            </a:r>
          </a:p>
          <a:p>
            <a:pPr lvl="1"/>
            <a:r>
              <a:rPr lang="en-US" dirty="0" smtClean="0"/>
              <a:t>Set realistic goals</a:t>
            </a:r>
          </a:p>
          <a:p>
            <a:pPr lvl="1"/>
            <a:r>
              <a:rPr lang="en-US" dirty="0" smtClean="0"/>
              <a:t>Act responsibly</a:t>
            </a:r>
          </a:p>
          <a:p>
            <a:pPr lvl="1"/>
            <a:r>
              <a:rPr lang="en-US" dirty="0" smtClean="0"/>
              <a:t>Be able to relax and have fun alone or in a group</a:t>
            </a:r>
          </a:p>
          <a:p>
            <a:pPr lvl="1"/>
            <a:r>
              <a:rPr lang="en-US" dirty="0" smtClean="0"/>
              <a:t>Be aware of your feelings and express them in healthy ways</a:t>
            </a:r>
          </a:p>
          <a:p>
            <a:pPr lvl="1"/>
            <a:r>
              <a:rPr lang="en-US" dirty="0" smtClean="0"/>
              <a:t>Practice empathy</a:t>
            </a:r>
          </a:p>
          <a:p>
            <a:pPr lvl="1"/>
            <a:r>
              <a:rPr lang="en-US" dirty="0" smtClean="0"/>
              <a:t>Accept constructive feedback and the messages people give you about yourself without getting angry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9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Resilient!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Resilience is the ability to recover from problems or loss.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33" y="2719051"/>
            <a:ext cx="6277836" cy="39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and Emotional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Definition</a:t>
            </a:r>
            <a:r>
              <a:rPr lang="en-US" dirty="0" smtClean="0"/>
              <a:t>: illnesses that affect a person’s thoughts, feelings and behavior. </a:t>
            </a:r>
          </a:p>
          <a:p>
            <a:r>
              <a:rPr lang="en-US" dirty="0" smtClean="0"/>
              <a:t>Many Causes</a:t>
            </a:r>
          </a:p>
          <a:p>
            <a:pPr lvl="1"/>
            <a:r>
              <a:rPr lang="en-US" dirty="0" smtClean="0"/>
              <a:t>Physical factors – drug use, diseases, accidental brain injury</a:t>
            </a:r>
          </a:p>
          <a:p>
            <a:pPr lvl="1"/>
            <a:r>
              <a:rPr lang="en-US" dirty="0" smtClean="0"/>
              <a:t>Heredity</a:t>
            </a:r>
          </a:p>
          <a:p>
            <a:pPr lvl="1"/>
            <a:r>
              <a:rPr lang="en-US" dirty="0" smtClean="0"/>
              <a:t>Emotional stressors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0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6296" cy="869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Mental and Emotional Disorders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Panic Disorder</a:t>
            </a:r>
          </a:p>
          <a:p>
            <a:r>
              <a:rPr lang="en-US" dirty="0" smtClean="0"/>
              <a:t>Phobias</a:t>
            </a:r>
          </a:p>
          <a:p>
            <a:r>
              <a:rPr lang="en-US" dirty="0" smtClean="0"/>
              <a:t>Obsessive – Compulsive Disorder</a:t>
            </a:r>
          </a:p>
          <a:p>
            <a:r>
              <a:rPr lang="en-US" dirty="0" smtClean="0"/>
              <a:t>Post – traumatic stress disorder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</a:p>
          <a:p>
            <a:r>
              <a:rPr lang="en-US" dirty="0" smtClean="0"/>
              <a:t>Bipolar disorder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Mood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3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Mental &amp; Emotional Problems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Loss of appetite</a:t>
            </a:r>
          </a:p>
          <a:p>
            <a:r>
              <a:rPr lang="en-US" dirty="0" smtClean="0"/>
              <a:t>Not taking care of physical appearance</a:t>
            </a:r>
          </a:p>
          <a:p>
            <a:r>
              <a:rPr lang="en-US" dirty="0" smtClean="0"/>
              <a:t>Problems sleeping</a:t>
            </a:r>
          </a:p>
          <a:p>
            <a:r>
              <a:rPr lang="en-US" dirty="0" smtClean="0"/>
              <a:t>Sad</a:t>
            </a:r>
          </a:p>
          <a:p>
            <a:r>
              <a:rPr lang="en-US" dirty="0" smtClean="0"/>
              <a:t>Hear voices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8405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117</TotalTime>
  <Words>339</Words>
  <Application>Microsoft Macintosh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Mental &amp; Emotional Health</vt:lpstr>
      <vt:lpstr>What is Mental and Emotional Health? </vt:lpstr>
      <vt:lpstr>Where does Mental &amp; Emotional Health begin? </vt:lpstr>
      <vt:lpstr>Accepting Who You Are</vt:lpstr>
      <vt:lpstr>Signs of Mental and Emotional Health</vt:lpstr>
      <vt:lpstr>Be Resilient!</vt:lpstr>
      <vt:lpstr>Mental and Emotional Disorders</vt:lpstr>
      <vt:lpstr>Types of Mental and Emotional Disorders</vt:lpstr>
      <vt:lpstr>Signs of Mental &amp; Emotional Problems</vt:lpstr>
      <vt:lpstr>Suicide</vt:lpstr>
      <vt:lpstr>Help for Mental and Emotional Problems</vt:lpstr>
    </vt:vector>
  </TitlesOfParts>
  <Company>Bloomsburg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&amp; Emotional Health</dc:title>
  <dc:creator>Jaclyn Terwilliger</dc:creator>
  <cp:lastModifiedBy>Jaclyn Terwilliger</cp:lastModifiedBy>
  <cp:revision>7</cp:revision>
  <dcterms:created xsi:type="dcterms:W3CDTF">2014-08-05T13:59:06Z</dcterms:created>
  <dcterms:modified xsi:type="dcterms:W3CDTF">2014-08-06T01:55:36Z</dcterms:modified>
</cp:coreProperties>
</file>