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EED6-F987-4D86-823D-EC355BB1AA9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DECC-EC92-4924-9279-E6623BCBE8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EED6-F987-4D86-823D-EC355BB1AA9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DECC-EC92-4924-9279-E6623BCBE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EED6-F987-4D86-823D-EC355BB1AA9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DECC-EC92-4924-9279-E6623BCBE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EED6-F987-4D86-823D-EC355BB1AA9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DECC-EC92-4924-9279-E6623BCBE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EED6-F987-4D86-823D-EC355BB1AA9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DECC-EC92-4924-9279-E6623BCBE8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EED6-F987-4D86-823D-EC355BB1AA9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DECC-EC92-4924-9279-E6623BCBE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EED6-F987-4D86-823D-EC355BB1AA9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DECC-EC92-4924-9279-E6623BCBE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EED6-F987-4D86-823D-EC355BB1AA9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DECC-EC92-4924-9279-E6623BCBE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EED6-F987-4D86-823D-EC355BB1AA9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DECC-EC92-4924-9279-E6623BCBE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EED6-F987-4D86-823D-EC355BB1AA9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DECC-EC92-4924-9279-E6623BCBE8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28EEED6-F987-4D86-823D-EC355BB1AA9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E2ADECC-EC92-4924-9279-E6623BCBE8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8EEED6-F987-4D86-823D-EC355BB1AA9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E2ADECC-EC92-4924-9279-E6623BCBE8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ocial_m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66800"/>
            <a:ext cx="9448800" cy="6674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528834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Media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As </a:t>
            </a:r>
            <a:r>
              <a:rPr lang="en-US" dirty="0"/>
              <a:t>we go through life we must remember </a:t>
            </a:r>
            <a:r>
              <a:rPr lang="en-US" dirty="0" smtClean="0"/>
              <a:t>what values </a:t>
            </a:r>
            <a:r>
              <a:rPr lang="en-US" dirty="0"/>
              <a:t>we hold true to ourselves. The media will try to influence you, but if you are true to yourself and your values in life you will not be easily swayed.</a:t>
            </a:r>
          </a:p>
        </p:txBody>
      </p:sp>
      <p:pic>
        <p:nvPicPr>
          <p:cNvPr id="4" name="Picture 3" descr="media-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00"/>
            <a:ext cx="2956559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media effects SEXUALITY in many ways!</a:t>
            </a:r>
          </a:p>
          <a:p>
            <a:endParaRPr lang="en-US" dirty="0"/>
          </a:p>
          <a:p>
            <a:pPr lvl="1"/>
            <a:r>
              <a:rPr lang="en-US" dirty="0" smtClean="0"/>
              <a:t>Our Values!</a:t>
            </a:r>
            <a:endParaRPr lang="en-US" dirty="0" smtClean="0"/>
          </a:p>
          <a:p>
            <a:pPr lvl="1"/>
            <a:r>
              <a:rPr lang="en-US" dirty="0" smtClean="0"/>
              <a:t>Our Behaviors!</a:t>
            </a:r>
          </a:p>
          <a:p>
            <a:pPr lvl="2"/>
            <a:r>
              <a:rPr lang="en-US" dirty="0" smtClean="0"/>
              <a:t>How we dress (Trends, celebrities, magazines, TV stars)</a:t>
            </a:r>
          </a:p>
          <a:p>
            <a:pPr lvl="2"/>
            <a:r>
              <a:rPr lang="en-US" dirty="0" smtClean="0"/>
              <a:t>How we act</a:t>
            </a:r>
          </a:p>
          <a:p>
            <a:pPr lvl="2"/>
            <a:r>
              <a:rPr lang="en-US" dirty="0" smtClean="0"/>
              <a:t>What we do (social norms! Texting, social media)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Effect of the Media through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Advertising  plays into sexuality in many different ways, you may not even realize it!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“Everyone is doing it!” Bandwagon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Brand Loyalty</a:t>
            </a:r>
            <a:endParaRPr lang="en-US" dirty="0" smtClean="0"/>
          </a:p>
          <a:p>
            <a:pPr lvl="2"/>
            <a:r>
              <a:rPr lang="en-US" dirty="0" smtClean="0"/>
              <a:t>“Consumers love the product so much, they bought it again, and again!”</a:t>
            </a:r>
          </a:p>
          <a:p>
            <a:pPr lvl="2"/>
            <a:r>
              <a:rPr lang="en-US" dirty="0" smtClean="0"/>
              <a:t>Testimonials of consumers</a:t>
            </a:r>
          </a:p>
        </p:txBody>
      </p:sp>
      <p:pic>
        <p:nvPicPr>
          <p:cNvPr id="4" name="Picture 3" descr="imagesCA5K1D4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100" y="2667000"/>
            <a:ext cx="262890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Packaging of products</a:t>
            </a:r>
          </a:p>
          <a:p>
            <a:pPr lvl="1"/>
            <a:r>
              <a:rPr lang="en-US" dirty="0" smtClean="0"/>
              <a:t>Advertisers like to catch the eye of the consumer by having bright packaging, and flashy logos that are intriguing. </a:t>
            </a:r>
          </a:p>
          <a:p>
            <a:pPr lvl="1"/>
            <a:endParaRPr lang="en-US" dirty="0"/>
          </a:p>
        </p:txBody>
      </p:sp>
      <p:pic>
        <p:nvPicPr>
          <p:cNvPr id="4" name="Picture 3" descr="1539_2_ceec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086986"/>
            <a:ext cx="2918841" cy="3394001"/>
          </a:xfrm>
          <a:prstGeom prst="rect">
            <a:avLst/>
          </a:prstGeom>
        </p:spPr>
      </p:pic>
      <p:pic>
        <p:nvPicPr>
          <p:cNvPr id="5" name="Picture 4" descr="30brandhdr-thenorth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886200"/>
            <a:ext cx="4267200" cy="253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Exaggeration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advertisers make the consumer think that is they use this product they will be better than they are now.</a:t>
            </a:r>
          </a:p>
          <a:p>
            <a:endParaRPr lang="en-US" dirty="0"/>
          </a:p>
          <a:p>
            <a:r>
              <a:rPr lang="en-US" dirty="0" smtClean="0"/>
              <a:t>The product can transform the consumer.</a:t>
            </a:r>
            <a:endParaRPr lang="en-US" dirty="0"/>
          </a:p>
        </p:txBody>
      </p:sp>
      <p:pic>
        <p:nvPicPr>
          <p:cNvPr id="4" name="Picture 3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343401"/>
            <a:ext cx="5334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Celebrity Endorsement</a:t>
            </a:r>
            <a:endParaRPr lang="en-US" dirty="0"/>
          </a:p>
        </p:txBody>
      </p:sp>
      <p:pic>
        <p:nvPicPr>
          <p:cNvPr id="4" name="Content Placeholder 3" descr="sh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62362" y="2830512"/>
            <a:ext cx="1819275" cy="2514600"/>
          </a:xfrm>
        </p:spPr>
      </p:pic>
      <p:pic>
        <p:nvPicPr>
          <p:cNvPr id="5" name="Picture 4" descr="Rihanna_and_Chris_Brown_fadylover1234_7709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0400"/>
            <a:ext cx="2790825" cy="3857625"/>
          </a:xfrm>
          <a:prstGeom prst="rect">
            <a:avLst/>
          </a:prstGeom>
        </p:spPr>
      </p:pic>
      <p:pic>
        <p:nvPicPr>
          <p:cNvPr id="6" name="Picture 5" descr="Ashton-kutcher-nikon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581400"/>
            <a:ext cx="4429125" cy="3276600"/>
          </a:xfrm>
          <a:prstGeom prst="rect">
            <a:avLst/>
          </a:prstGeom>
        </p:spPr>
      </p:pic>
      <p:pic>
        <p:nvPicPr>
          <p:cNvPr id="7" name="Picture 6" descr="bradpitt-650x3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1295400"/>
            <a:ext cx="3949591" cy="2286000"/>
          </a:xfrm>
          <a:prstGeom prst="rect">
            <a:avLst/>
          </a:prstGeom>
        </p:spPr>
      </p:pic>
      <p:pic>
        <p:nvPicPr>
          <p:cNvPr id="8" name="Picture 7" descr="justin_bieber_617_40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066800"/>
            <a:ext cx="3350502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Subliminal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Hiding information that consumers do not realize their brain is picking up on.</a:t>
            </a:r>
            <a:endParaRPr lang="en-US" sz="2800" dirty="0"/>
          </a:p>
          <a:p>
            <a:pPr lvl="1"/>
            <a:r>
              <a:rPr lang="en-US" dirty="0"/>
              <a:t>Pictures</a:t>
            </a:r>
            <a:endParaRPr lang="en-US" sz="2400" dirty="0"/>
          </a:p>
          <a:p>
            <a:pPr lvl="1"/>
            <a:r>
              <a:rPr lang="en-US" dirty="0"/>
              <a:t>Sounds</a:t>
            </a:r>
            <a:endParaRPr lang="en-US" sz="2400" dirty="0"/>
          </a:p>
          <a:p>
            <a:pPr lvl="1"/>
            <a:r>
              <a:rPr lang="en-US" dirty="0"/>
              <a:t>Phrases </a:t>
            </a:r>
            <a:endParaRPr lang="en-US" sz="2400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bliminal-faceboo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611184" cy="3962400"/>
          </a:xfrm>
        </p:spPr>
      </p:pic>
      <p:pic>
        <p:nvPicPr>
          <p:cNvPr id="5" name="Picture 4" descr="advertis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657600"/>
            <a:ext cx="4191000" cy="4329545"/>
          </a:xfrm>
          <a:prstGeom prst="rect">
            <a:avLst/>
          </a:prstGeom>
        </p:spPr>
      </p:pic>
      <p:pic>
        <p:nvPicPr>
          <p:cNvPr id="7" name="Picture 6" descr="a-suggestive-burger-king-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0"/>
            <a:ext cx="3657600" cy="4507838"/>
          </a:xfrm>
          <a:prstGeom prst="rect">
            <a:avLst/>
          </a:prstGeom>
        </p:spPr>
      </p:pic>
      <p:pic>
        <p:nvPicPr>
          <p:cNvPr id="8" name="Picture 7" descr="subliminal-imagery-3-300x1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86200"/>
            <a:ext cx="5029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behaviors and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media is swarming with celebrities that are bad role models</a:t>
            </a:r>
          </a:p>
          <a:p>
            <a:endParaRPr lang="en-US" dirty="0"/>
          </a:p>
        </p:txBody>
      </p:sp>
      <p:pic>
        <p:nvPicPr>
          <p:cNvPr id="4" name="Picture 3" descr="rs_560x415-130829103834-1024_Miley-Cyrus-FoamFinger-VMA_ms_082913_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819400"/>
            <a:ext cx="4953000" cy="3670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74</TotalTime>
  <Words>192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Slide 1</vt:lpstr>
      <vt:lpstr>The Effect of the Media</vt:lpstr>
      <vt:lpstr>The Effect of the Media through Advertising</vt:lpstr>
      <vt:lpstr>Methods of Advertising</vt:lpstr>
      <vt:lpstr>Exaggeration </vt:lpstr>
      <vt:lpstr>Celebrity Endorsement</vt:lpstr>
      <vt:lpstr>Subliminal Advertising</vt:lpstr>
      <vt:lpstr>Slide 8</vt:lpstr>
      <vt:lpstr>Youth behaviors and the Media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Olivia</dc:creator>
  <cp:lastModifiedBy>Olivia</cp:lastModifiedBy>
  <cp:revision>8</cp:revision>
  <dcterms:created xsi:type="dcterms:W3CDTF">2013-09-10T22:12:00Z</dcterms:created>
  <dcterms:modified xsi:type="dcterms:W3CDTF">2013-09-10T23:26:13Z</dcterms:modified>
</cp:coreProperties>
</file>