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9" r:id="rId6"/>
    <p:sldId id="271" r:id="rId7"/>
    <p:sldId id="273" r:id="rId8"/>
    <p:sldId id="266" r:id="rId9"/>
    <p:sldId id="260" r:id="rId10"/>
    <p:sldId id="261" r:id="rId11"/>
    <p:sldId id="262" r:id="rId12"/>
    <p:sldId id="263" r:id="rId13"/>
    <p:sldId id="264" r:id="rId14"/>
    <p:sldId id="265" r:id="rId15"/>
    <p:sldId id="272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23" autoAdjust="0"/>
    <p:restoredTop sz="94660"/>
  </p:normalViewPr>
  <p:slideViewPr>
    <p:cSldViewPr>
      <p:cViewPr varScale="1">
        <p:scale>
          <a:sx n="77" d="100"/>
          <a:sy n="77" d="100"/>
        </p:scale>
        <p:origin x="-96" y="-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A7E70F87-EF50-4ABE-8E5E-D44719230EC6}" type="datetimeFigureOut">
              <a:rPr lang="en-US" smtClean="0"/>
              <a:pPr/>
              <a:t>12/18/2014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14914839-EDBD-4621-923D-86662A7B82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ut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7E70F87-EF50-4ABE-8E5E-D44719230EC6}" type="datetimeFigureOut">
              <a:rPr lang="en-US" smtClean="0"/>
              <a:pPr/>
              <a:t>12/18/2014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4914839-EDBD-4621-923D-86662A7B82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ut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A7E70F87-EF50-4ABE-8E5E-D44719230EC6}" type="datetimeFigureOut">
              <a:rPr lang="en-US" smtClean="0"/>
              <a:pPr/>
              <a:t>12/18/2014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4914839-EDBD-4621-923D-86662A7B82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ut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7E70F87-EF50-4ABE-8E5E-D44719230EC6}" type="datetimeFigureOut">
              <a:rPr lang="en-US" smtClean="0"/>
              <a:pPr/>
              <a:t>12/18/2014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4914839-EDBD-4621-923D-86662A7B82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ut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7E70F87-EF50-4ABE-8E5E-D44719230EC6}" type="datetimeFigureOut">
              <a:rPr lang="en-US" smtClean="0"/>
              <a:pPr/>
              <a:t>12/18/2014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14914839-EDBD-4621-923D-86662A7B82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ut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7E70F87-EF50-4ABE-8E5E-D44719230EC6}" type="datetimeFigureOut">
              <a:rPr lang="en-US" smtClean="0"/>
              <a:pPr/>
              <a:t>12/18/2014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4914839-EDBD-4621-923D-86662A7B82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ut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7E70F87-EF50-4ABE-8E5E-D44719230EC6}" type="datetimeFigureOut">
              <a:rPr lang="en-US" smtClean="0"/>
              <a:pPr/>
              <a:t>12/18/2014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4914839-EDBD-4621-923D-86662A7B82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ut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7E70F87-EF50-4ABE-8E5E-D44719230EC6}" type="datetimeFigureOut">
              <a:rPr lang="en-US" smtClean="0"/>
              <a:pPr/>
              <a:t>12/18/2014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4914839-EDBD-4621-923D-86662A7B82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ut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7E70F87-EF50-4ABE-8E5E-D44719230EC6}" type="datetimeFigureOut">
              <a:rPr lang="en-US" smtClean="0"/>
              <a:pPr/>
              <a:t>12/18/2014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4914839-EDBD-4621-923D-86662A7B82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ut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7E70F87-EF50-4ABE-8E5E-D44719230EC6}" type="datetimeFigureOut">
              <a:rPr lang="en-US" smtClean="0"/>
              <a:pPr/>
              <a:t>12/18/2014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4914839-EDBD-4621-923D-86662A7B82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ut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7E70F87-EF50-4ABE-8E5E-D44719230EC6}" type="datetimeFigureOut">
              <a:rPr lang="en-US" smtClean="0"/>
              <a:pPr/>
              <a:t>12/18/2014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4914839-EDBD-4621-923D-86662A7B82B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cut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A7E70F87-EF50-4ABE-8E5E-D44719230EC6}" type="datetimeFigureOut">
              <a:rPr lang="en-US" smtClean="0"/>
              <a:pPr/>
              <a:t>12/18/2014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14914839-EDBD-4621-923D-86662A7B82B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>
    <p:cut/>
  </p:transition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Drugs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C:\Users\terwilligerj\Desktop\illegal-drugs1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00200"/>
            <a:ext cx="3505201" cy="3214497"/>
          </a:xfrm>
          <a:prstGeom prst="rect">
            <a:avLst/>
          </a:prstGeom>
          <a:noFill/>
        </p:spPr>
      </p:pic>
      <p:pic>
        <p:nvPicPr>
          <p:cNvPr id="1027" name="Picture 3" descr="C:\Users\terwilligerj\Desktop\illegal-drugs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5200" y="1600200"/>
            <a:ext cx="4572000" cy="3200400"/>
          </a:xfrm>
          <a:prstGeom prst="rect">
            <a:avLst/>
          </a:prstGeom>
          <a:noFill/>
        </p:spPr>
      </p:pic>
      <p:pic>
        <p:nvPicPr>
          <p:cNvPr id="1028" name="Picture 4" descr="C:\Users\terwilligerj\Desktop\Illegal-Drugs-A-Real-Danger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800600"/>
            <a:ext cx="3505200" cy="2057400"/>
          </a:xfrm>
          <a:prstGeom prst="rect">
            <a:avLst/>
          </a:prstGeom>
          <a:noFill/>
        </p:spPr>
      </p:pic>
      <p:pic>
        <p:nvPicPr>
          <p:cNvPr id="1029" name="Picture 5" descr="C:\Users\terwilligerj\Desktop\240164920-05151925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29000" y="4489450"/>
            <a:ext cx="4648200" cy="2368550"/>
          </a:xfrm>
          <a:prstGeom prst="rect">
            <a:avLst/>
          </a:prstGeom>
          <a:noFill/>
        </p:spPr>
      </p:pic>
      <p:pic>
        <p:nvPicPr>
          <p:cNvPr id="1030" name="Picture 6" descr="C:\Users\terwilligerj\Desktop\iStock_000013484355XSmall[1]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65412" y="0"/>
            <a:ext cx="2592387" cy="1582738"/>
          </a:xfrm>
          <a:prstGeom prst="rect">
            <a:avLst/>
          </a:prstGeom>
          <a:noFill/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Marijuana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Marijuana – Drug made from the dried leaves and flowers of the hemp plant, </a:t>
            </a:r>
            <a:r>
              <a:rPr lang="en-US" i="1" dirty="0" smtClean="0"/>
              <a:t>Cannabis Sativa.</a:t>
            </a:r>
          </a:p>
          <a:p>
            <a:r>
              <a:rPr lang="en-US" dirty="0" smtClean="0"/>
              <a:t>Acts as a stimulant for some and as a depressant for others</a:t>
            </a:r>
            <a:r>
              <a:rPr lang="en-US" i="1" dirty="0" smtClean="0"/>
              <a:t>.</a:t>
            </a:r>
          </a:p>
        </p:txBody>
      </p:sp>
      <p:pic>
        <p:nvPicPr>
          <p:cNvPr id="8194" name="Picture 2" descr="C:\Users\terwilligerj\Desktop\cannabis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962400"/>
            <a:ext cx="2641600" cy="1981200"/>
          </a:xfrm>
          <a:prstGeom prst="rect">
            <a:avLst/>
          </a:prstGeom>
          <a:noFill/>
        </p:spPr>
      </p:pic>
      <p:pic>
        <p:nvPicPr>
          <p:cNvPr id="8195" name="Picture 3" descr="C:\Users\terwilligerj\Desktop\a45d03ed-766e-4bdd-a5ed-badb2597611b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3962400"/>
            <a:ext cx="2963708" cy="2012950"/>
          </a:xfrm>
          <a:prstGeom prst="rect">
            <a:avLst/>
          </a:prstGeom>
          <a:noFill/>
        </p:spPr>
      </p:pic>
      <p:pic>
        <p:nvPicPr>
          <p:cNvPr id="8196" name="Picture 4" descr="C:\Users\terwilligerj\Desktop\smoke-edibles-tinctures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2600" y="3962400"/>
            <a:ext cx="3581400" cy="1981200"/>
          </a:xfrm>
          <a:prstGeom prst="rect">
            <a:avLst/>
          </a:prstGeom>
          <a:noFill/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320040"/>
            <a:ext cx="4800600" cy="44196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Club Drugs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762000"/>
            <a:ext cx="7162800" cy="35814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Club Drugs – Illegal drugs that are found mostly in night clubs or at all-night dance parties called raves.</a:t>
            </a:r>
          </a:p>
          <a:p>
            <a:pPr lvl="1"/>
            <a:r>
              <a:rPr lang="en-US" dirty="0" smtClean="0"/>
              <a:t>Some club drugs include: </a:t>
            </a:r>
            <a:r>
              <a:rPr lang="en-US" dirty="0" smtClean="0"/>
              <a:t>Ecstasy </a:t>
            </a:r>
            <a:r>
              <a:rPr lang="en-US" dirty="0" smtClean="0"/>
              <a:t>(X), Rohypnol (</a:t>
            </a:r>
            <a:r>
              <a:rPr lang="en-US" dirty="0" err="1" smtClean="0"/>
              <a:t>roofies</a:t>
            </a:r>
            <a:r>
              <a:rPr lang="en-US" dirty="0" smtClean="0"/>
              <a:t>), Ketamine</a:t>
            </a:r>
          </a:p>
          <a:p>
            <a:pPr lvl="1"/>
            <a:r>
              <a:rPr lang="en-US" dirty="0" smtClean="0"/>
              <a:t>Molly - https://www.youtube.com/watch?v=Z8jn2unqKGU</a:t>
            </a:r>
          </a:p>
          <a:p>
            <a:r>
              <a:rPr lang="en-US" dirty="0" smtClean="0"/>
              <a:t>Typically made in home laboratories mixed with other harmful chemicals. There is no way to know exactly what is in them. </a:t>
            </a:r>
          </a:p>
        </p:txBody>
      </p:sp>
      <p:pic>
        <p:nvPicPr>
          <p:cNvPr id="9218" name="Picture 2" descr="C:\Users\terwilligerj\Desktop\CLUBDRUGS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114800"/>
            <a:ext cx="9144000" cy="2743200"/>
          </a:xfrm>
          <a:prstGeom prst="rect">
            <a:avLst/>
          </a:prstGeom>
          <a:noFill/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Narcotics and Hallucinogens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Narcotics – Drug that gets rid of pain and dull the senses. </a:t>
            </a:r>
          </a:p>
          <a:p>
            <a:pPr lvl="1"/>
            <a:r>
              <a:rPr lang="en-US" dirty="0" smtClean="0"/>
              <a:t>Morphine and codeine (both used as medicine and highly addictive)</a:t>
            </a:r>
          </a:p>
          <a:p>
            <a:pPr lvl="1"/>
            <a:r>
              <a:rPr lang="en-US" dirty="0" smtClean="0"/>
              <a:t>Heroine – usually injected, gives users an instant “high” or feeling of happiness. </a:t>
            </a:r>
          </a:p>
          <a:p>
            <a:r>
              <a:rPr lang="en-US" dirty="0" smtClean="0"/>
              <a:t>Hallucinogens – Drug that distort moods, thoughts and senses.  </a:t>
            </a:r>
          </a:p>
          <a:p>
            <a:pPr lvl="1"/>
            <a:endParaRPr lang="en-US" dirty="0"/>
          </a:p>
          <a:p>
            <a:pPr lvl="1">
              <a:buNone/>
            </a:pPr>
            <a:endParaRPr lang="en-US" dirty="0" smtClean="0"/>
          </a:p>
        </p:txBody>
      </p:sp>
      <p:pic>
        <p:nvPicPr>
          <p:cNvPr id="10242" name="Picture 2" descr="C:\Users\terwilligerj\Desktop\thCABQPM1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4953000"/>
            <a:ext cx="2857500" cy="1905000"/>
          </a:xfrm>
          <a:prstGeom prst="rect">
            <a:avLst/>
          </a:prstGeom>
          <a:noFill/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Inhalants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Inhalants – The </a:t>
            </a:r>
            <a:r>
              <a:rPr lang="en-US" dirty="0" smtClean="0"/>
              <a:t>vapors </a:t>
            </a:r>
            <a:r>
              <a:rPr lang="en-US" dirty="0" smtClean="0"/>
              <a:t>of chemicals that are sniffed, or inhaled to get a “high” </a:t>
            </a:r>
          </a:p>
          <a:p>
            <a:pPr lvl="1"/>
            <a:r>
              <a:rPr lang="en-US" dirty="0" smtClean="0"/>
              <a:t>Household products </a:t>
            </a:r>
          </a:p>
          <a:p>
            <a:pPr lvl="1"/>
            <a:r>
              <a:rPr lang="en-US" dirty="0" smtClean="0"/>
              <a:t>Poisons go straight to the brain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terwilligerj\Desktop\inhalantsharmfuleffects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0"/>
            <a:ext cx="51816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5867400" cy="594360"/>
          </a:xfrm>
        </p:spPr>
        <p:txBody>
          <a:bodyPr/>
          <a:lstStyle/>
          <a:p>
            <a:r>
              <a:rPr lang="en-US" dirty="0" smtClean="0"/>
              <a:t>Steroids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lvl="1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5000" y="1600200"/>
            <a:ext cx="2286000" cy="4525963"/>
          </a:xfrm>
        </p:spPr>
        <p:txBody>
          <a:bodyPr>
            <a:normAutofit/>
          </a:bodyPr>
          <a:lstStyle/>
          <a:p>
            <a:r>
              <a:rPr lang="en-US" b="1" dirty="0" smtClean="0"/>
              <a:t>Steroids</a:t>
            </a:r>
            <a:r>
              <a:rPr lang="en-US" dirty="0" smtClean="0"/>
              <a:t> – Drugs that are either human hormones or similar hormones found in the human body</a:t>
            </a:r>
          </a:p>
          <a:p>
            <a:endParaRPr lang="en-US" dirty="0"/>
          </a:p>
        </p:txBody>
      </p:sp>
      <p:pic>
        <p:nvPicPr>
          <p:cNvPr id="12290" name="Picture 2" descr="C:\Users\terwilligerj\Desktop\steroids[2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838201"/>
            <a:ext cx="5486400" cy="6019800"/>
          </a:xfrm>
          <a:prstGeom prst="rect">
            <a:avLst/>
          </a:prstGeom>
          <a:noFill/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en-US" dirty="0">
                <a:latin typeface="Abadi MT Condensed Extra Bold"/>
                <a:cs typeface="Abadi MT Condensed Extra Bold"/>
              </a:rPr>
              <a:t>Sometimes the </a:t>
            </a:r>
            <a:r>
              <a:rPr lang="en-US" b="1" dirty="0">
                <a:latin typeface="Abadi MT Condensed Extra Bold"/>
                <a:cs typeface="Abadi MT Condensed Extra Bold"/>
              </a:rPr>
              <a:t>best</a:t>
            </a:r>
            <a:r>
              <a:rPr lang="en-US" dirty="0">
                <a:latin typeface="Abadi MT Condensed Extra Bold"/>
                <a:cs typeface="Abadi MT Condensed Extra Bold"/>
              </a:rPr>
              <a:t> way to get a message across is to place it in a creative medium. With another classmate, create a poem, song, article, comic strip or poster to educate others about legal and illegal drugs. Keep your message simple and straightforward, using facts about the drug that you have learned. </a:t>
            </a:r>
            <a:endParaRPr lang="en-US" dirty="0" smtClean="0">
              <a:latin typeface="Abadi MT Condensed Extra Bold"/>
              <a:cs typeface="Abadi MT Condensed Extra Bold"/>
            </a:endParaRPr>
          </a:p>
          <a:p>
            <a:pPr lvl="0"/>
            <a:endParaRPr lang="en-US" u="sng" dirty="0" smtClean="0">
              <a:latin typeface="Abadi MT Condensed Extra Bold"/>
            </a:endParaRPr>
          </a:p>
          <a:p>
            <a:pPr lvl="1"/>
            <a:r>
              <a:rPr lang="en-US" u="sng" dirty="0" smtClean="0">
                <a:solidFill>
                  <a:srgbClr val="FF0000"/>
                </a:solidFill>
              </a:rPr>
              <a:t>Please </a:t>
            </a:r>
            <a:r>
              <a:rPr lang="en-US" u="sng" dirty="0">
                <a:solidFill>
                  <a:srgbClr val="FF0000"/>
                </a:solidFill>
              </a:rPr>
              <a:t>include: </a:t>
            </a:r>
          </a:p>
          <a:p>
            <a:pPr lvl="5"/>
            <a:r>
              <a:rPr lang="en-US" dirty="0"/>
              <a:t>Overview on the drug</a:t>
            </a:r>
          </a:p>
          <a:p>
            <a:pPr lvl="5"/>
            <a:r>
              <a:rPr lang="en-US" dirty="0"/>
              <a:t>What does it look like? </a:t>
            </a:r>
          </a:p>
          <a:p>
            <a:pPr lvl="5"/>
            <a:r>
              <a:rPr lang="en-US" dirty="0"/>
              <a:t>Street Names</a:t>
            </a:r>
          </a:p>
          <a:p>
            <a:pPr lvl="5"/>
            <a:r>
              <a:rPr lang="en-US" dirty="0"/>
              <a:t>Methods of Abuse</a:t>
            </a:r>
          </a:p>
          <a:p>
            <a:pPr lvl="5"/>
            <a:r>
              <a:rPr lang="en-US" dirty="0"/>
              <a:t>How the drug affects mind and body</a:t>
            </a:r>
          </a:p>
          <a:p>
            <a:pPr lvl="5"/>
            <a:r>
              <a:rPr lang="en-US" dirty="0"/>
              <a:t>Legal status of the drug</a:t>
            </a:r>
          </a:p>
          <a:p>
            <a:pPr lvl="5"/>
            <a:r>
              <a:rPr lang="en-US" dirty="0"/>
              <a:t>Overdose Effects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321652843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242048" cy="609600"/>
          </a:xfrm>
        </p:spPr>
        <p:txBody>
          <a:bodyPr>
            <a:normAutofit/>
          </a:bodyPr>
          <a:lstStyle/>
          <a:p>
            <a:r>
              <a:rPr lang="en-US" dirty="0" smtClean="0"/>
              <a:t>Drug Use and the Body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838200"/>
            <a:ext cx="8229600" cy="6019799"/>
          </a:xfrm>
        </p:spPr>
        <p:txBody>
          <a:bodyPr>
            <a:normAutofit lnSpcReduction="10000"/>
          </a:bodyPr>
          <a:lstStyle/>
          <a:p>
            <a:r>
              <a:rPr lang="en-US" b="1" u="sng" dirty="0" smtClean="0"/>
              <a:t>ALL</a:t>
            </a:r>
            <a:r>
              <a:rPr lang="en-US" dirty="0" smtClean="0"/>
              <a:t> drugs affect the body in some way but the </a:t>
            </a:r>
            <a:r>
              <a:rPr lang="en-US" i="1" dirty="0" smtClean="0"/>
              <a:t>same</a:t>
            </a:r>
            <a:r>
              <a:rPr lang="en-US" dirty="0" smtClean="0"/>
              <a:t> drug can affect people differently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r>
              <a:rPr lang="en-US" b="1" u="sng" dirty="0" smtClean="0"/>
              <a:t>Tolerance – </a:t>
            </a:r>
            <a:r>
              <a:rPr lang="en-US" dirty="0" smtClean="0"/>
              <a:t>The body’s need for larger and larger amounts of a drug to produce the same effect. </a:t>
            </a:r>
          </a:p>
          <a:p>
            <a:r>
              <a:rPr lang="en-US" b="1" u="sng" dirty="0" smtClean="0"/>
              <a:t>Overdose</a:t>
            </a:r>
            <a:r>
              <a:rPr lang="en-US" b="1" dirty="0" smtClean="0"/>
              <a:t> – </a:t>
            </a:r>
            <a:r>
              <a:rPr lang="en-US" dirty="0" smtClean="0"/>
              <a:t>Taking more of a drug than the body can tolerate. 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lvl="1"/>
            <a:r>
              <a:rPr lang="en-US" dirty="0" smtClean="0"/>
              <a:t>Video Clip: https</a:t>
            </a:r>
            <a:r>
              <a:rPr lang="en-US" dirty="0" smtClean="0"/>
              <a:t>://www.youtube.com/watch?v=lOLb21bii-A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2052" name="Picture 4" descr="http://www.clker.com/cliparts/a/5/0/9/12161804232085477811laurent_medoc.svg.me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2057400"/>
            <a:ext cx="6019800" cy="1143000"/>
          </a:xfrm>
          <a:prstGeom prst="rect">
            <a:avLst/>
          </a:prstGeom>
          <a:noFill/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Drugs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Stimulants</a:t>
            </a:r>
          </a:p>
          <a:p>
            <a:r>
              <a:rPr lang="en-US" dirty="0" smtClean="0"/>
              <a:t>Depressants</a:t>
            </a:r>
          </a:p>
          <a:p>
            <a:r>
              <a:rPr lang="en-US" dirty="0" smtClean="0"/>
              <a:t>Club Drugs</a:t>
            </a:r>
          </a:p>
          <a:p>
            <a:r>
              <a:rPr lang="en-US" dirty="0" smtClean="0"/>
              <a:t>Narcotics</a:t>
            </a:r>
          </a:p>
          <a:p>
            <a:r>
              <a:rPr lang="en-US" dirty="0" smtClean="0"/>
              <a:t>Hallucinogens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*</a:t>
            </a:r>
            <a:r>
              <a:rPr lang="en-US" dirty="0" smtClean="0">
                <a:latin typeface="Broadway" pitchFamily="82" charset="0"/>
              </a:rPr>
              <a:t>All drugs can be harmful to your physical, mental/emotional, and social health*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3074" name="Picture 2" descr="C:\Users\terwilligerj\Desktop\Types%20of%20Drug%20Addictions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0"/>
            <a:ext cx="3657600" cy="4495800"/>
          </a:xfrm>
          <a:prstGeom prst="rect">
            <a:avLst/>
          </a:prstGeom>
          <a:noFill/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Stimulants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Stimulants</a:t>
            </a:r>
            <a:r>
              <a:rPr lang="en-US" dirty="0" smtClean="0"/>
              <a:t> – A drug that speeds up the body’s functions. </a:t>
            </a:r>
          </a:p>
          <a:p>
            <a:pPr lvl="1"/>
            <a:r>
              <a:rPr lang="en-US" dirty="0" smtClean="0"/>
              <a:t>Speed up heart and breathing rates and raise blood pressure, give false sense of energy, wellbeing, confidence and power. </a:t>
            </a:r>
          </a:p>
          <a:p>
            <a:r>
              <a:rPr lang="en-US" b="1" dirty="0" smtClean="0"/>
              <a:t>Amphetamines</a:t>
            </a:r>
            <a:r>
              <a:rPr lang="en-US" dirty="0" smtClean="0"/>
              <a:t> – Strong stimulant drugs that speed up the nervous system</a:t>
            </a:r>
          </a:p>
          <a:p>
            <a:pPr lvl="1"/>
            <a:r>
              <a:rPr lang="en-US" dirty="0" smtClean="0"/>
              <a:t>Sometimes prescribed to treat certain medical conditions such as ADD &amp; ADHD </a:t>
            </a:r>
          </a:p>
          <a:p>
            <a:pPr lvl="1"/>
            <a:r>
              <a:rPr lang="en-US" dirty="0" smtClean="0"/>
              <a:t>Often called “speed” </a:t>
            </a:r>
          </a:p>
          <a:p>
            <a:pPr lvl="1"/>
            <a:r>
              <a:rPr lang="en-US" dirty="0" smtClean="0"/>
              <a:t>Can be swallowed, inhaled, smoked or injected</a:t>
            </a:r>
          </a:p>
          <a:p>
            <a:pPr lvl="2"/>
            <a:r>
              <a:rPr lang="en-US" dirty="0" smtClean="0"/>
              <a:t>Crystal Meth – Methamphetamine </a:t>
            </a:r>
          </a:p>
          <a:p>
            <a:pPr lvl="2"/>
            <a:r>
              <a:rPr lang="en-US" dirty="0" smtClean="0"/>
              <a:t>Cocaine – Coca plant – Known as: blow, snow or coke </a:t>
            </a:r>
            <a:endParaRPr lang="en-US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Methamphetamine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 descr="http://visboo.com/img/new/faces_of_meth_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00200"/>
            <a:ext cx="7915752" cy="4953000"/>
          </a:xfrm>
          <a:prstGeom prst="rect">
            <a:avLst/>
          </a:prstGeom>
          <a:noFill/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Methamphetamine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8674" name="Picture 2" descr="C:\Users\terwilligerj\Desktop\meth-before-after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47800"/>
            <a:ext cx="7924800" cy="5410200"/>
          </a:xfrm>
          <a:prstGeom prst="rect">
            <a:avLst/>
          </a:prstGeom>
          <a:noFill/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292600" cy="38354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>
            <a:outerShdw dist="38100" dir="2700000" rotWithShape="0">
              <a:srgbClr val="808080">
                <a:alpha val="42999"/>
              </a:srgbClr>
            </a:outerShdw>
          </a:effectLst>
        </p:spPr>
      </p:pic>
      <p:pic>
        <p:nvPicPr>
          <p:cNvPr id="5" name="Picture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41800" y="0"/>
            <a:ext cx="49022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738562"/>
            <a:ext cx="4770437" cy="311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91000" y="3365500"/>
            <a:ext cx="4953000" cy="349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Stimulants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Amphetamine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smtClean="0"/>
              <a:t>Cocaine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C:\Users\terwilligerj\Desktop\thCA5SII9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76400"/>
            <a:ext cx="3505200" cy="4114800"/>
          </a:xfrm>
          <a:prstGeom prst="rect">
            <a:avLst/>
          </a:prstGeom>
          <a:noFill/>
        </p:spPr>
      </p:pic>
      <p:pic>
        <p:nvPicPr>
          <p:cNvPr id="4099" name="Picture 3" descr="C:\Users\terwilligerj\Desktop\thCAIJMBG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1752600"/>
            <a:ext cx="3657600" cy="4114800"/>
          </a:xfrm>
          <a:prstGeom prst="rect">
            <a:avLst/>
          </a:prstGeom>
          <a:noFill/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Depressants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Depressants- Drugs that slow down the body’s functions and reactions, including heart and breathing rates. </a:t>
            </a:r>
            <a:endParaRPr lang="en-US" dirty="0"/>
          </a:p>
          <a:p>
            <a:pPr lvl="1"/>
            <a:r>
              <a:rPr lang="en-US" dirty="0" smtClean="0"/>
              <a:t>Slow down a person’s motor skills and coordination. </a:t>
            </a:r>
          </a:p>
          <a:p>
            <a:pPr lvl="2"/>
            <a:r>
              <a:rPr lang="en-US" dirty="0" smtClean="0"/>
              <a:t>Most come in tablet or capsule form</a:t>
            </a:r>
          </a:p>
          <a:p>
            <a:pPr lvl="2"/>
            <a:r>
              <a:rPr lang="en-US" dirty="0" smtClean="0"/>
              <a:t>Common depressants: Alcohol, Barbiturates, tranquilizers</a:t>
            </a:r>
          </a:p>
          <a:p>
            <a:pPr lvl="2"/>
            <a:r>
              <a:rPr lang="en-US" dirty="0" smtClean="0"/>
              <a:t>Highly addictive</a:t>
            </a:r>
          </a:p>
          <a:p>
            <a:pPr lvl="2"/>
            <a:endParaRPr lang="en-US" dirty="0"/>
          </a:p>
        </p:txBody>
      </p:sp>
      <p:pic>
        <p:nvPicPr>
          <p:cNvPr id="6146" name="Picture 2" descr="C:\Users\terwilligerj\Desktop\drugs_depressants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4476750"/>
            <a:ext cx="4238625" cy="2381250"/>
          </a:xfrm>
          <a:prstGeom prst="rect">
            <a:avLst/>
          </a:prstGeom>
          <a:noFill/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416</TotalTime>
  <Words>512</Words>
  <Application>Microsoft Office PowerPoint</Application>
  <PresentationFormat>On-screen Show (4:3)</PresentationFormat>
  <Paragraphs>69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Opulent</vt:lpstr>
      <vt:lpstr>Drugs</vt:lpstr>
      <vt:lpstr>Drug Use and the Body</vt:lpstr>
      <vt:lpstr>Types of Drugs</vt:lpstr>
      <vt:lpstr>Stimulants </vt:lpstr>
      <vt:lpstr>Methamphetamine </vt:lpstr>
      <vt:lpstr>Methamphetamine </vt:lpstr>
      <vt:lpstr>Slide 7</vt:lpstr>
      <vt:lpstr>Stimulants</vt:lpstr>
      <vt:lpstr>Depressants</vt:lpstr>
      <vt:lpstr>Marijuana </vt:lpstr>
      <vt:lpstr>Club Drugs</vt:lpstr>
      <vt:lpstr>Narcotics and Hallucinogens</vt:lpstr>
      <vt:lpstr>Inhalants </vt:lpstr>
      <vt:lpstr>Steroids</vt:lpstr>
      <vt:lpstr>Activity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Drugs</dc:title>
  <dc:creator>User</dc:creator>
  <cp:lastModifiedBy>User</cp:lastModifiedBy>
  <cp:revision>32</cp:revision>
  <dcterms:created xsi:type="dcterms:W3CDTF">2014-12-17T14:41:31Z</dcterms:created>
  <dcterms:modified xsi:type="dcterms:W3CDTF">2014-12-18T12:42:49Z</dcterms:modified>
</cp:coreProperties>
</file>