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4" autoAdjust="0"/>
    <p:restoredTop sz="86431" autoAdjust="0"/>
  </p:normalViewPr>
  <p:slideViewPr>
    <p:cSldViewPr snapToGrid="0" snapToObjects="1">
      <p:cViewPr varScale="1">
        <p:scale>
          <a:sx n="72" d="100"/>
          <a:sy n="72" d="100"/>
        </p:scale>
        <p:origin x="-96" y="-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August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August 15,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Communicable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Stay Healthy!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35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Immunity is the ability to resist pathogens that cause a particular disease. </a:t>
            </a:r>
          </a:p>
          <a:p>
            <a:r>
              <a:rPr lang="en-US" dirty="0" smtClean="0"/>
              <a:t>Vaccine is the preparation of a dead or weakened pathogen that is introduced to the body to cause an immune response.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6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Communicable Diseases?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communicable disease is a disease that can be spread to a person from another person, an animal or an object. </a:t>
            </a:r>
          </a:p>
        </p:txBody>
      </p:sp>
    </p:spTree>
    <p:extLst>
      <p:ext uri="{BB962C8B-B14F-4D97-AF65-F5344CB8AC3E}">
        <p14:creationId xmlns:p14="http://schemas.microsoft.com/office/powerpoint/2010/main" val="248936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 Caused?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Germs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Germs are organisms that are so small and can only be seen through a microscope. </a:t>
            </a:r>
          </a:p>
          <a:p>
            <a:r>
              <a:rPr lang="en-US" dirty="0"/>
              <a:t>Germs that cause diseases are called pathogens. </a:t>
            </a:r>
          </a:p>
          <a:p>
            <a:r>
              <a:rPr lang="en-US" dirty="0"/>
              <a:t>Refer to figure 13.1 on page 403 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types of pathogens are there?</a:t>
            </a:r>
          </a:p>
          <a:p>
            <a:r>
              <a:rPr lang="en-US" dirty="0" smtClean="0"/>
              <a:t>What kind of pathogen causes malaria?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0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Immune System is a combination of body defenses made up of cells, tissues and organs that fight pathogens in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1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Major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Tears</a:t>
            </a:r>
          </a:p>
          <a:p>
            <a:r>
              <a:rPr lang="en-US" dirty="0" smtClean="0"/>
              <a:t>Saliva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Mucous Membranes</a:t>
            </a:r>
          </a:p>
          <a:p>
            <a:r>
              <a:rPr lang="en-US" dirty="0" smtClean="0"/>
              <a:t>Stomach Acid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3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System’s Nonspecific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– The body’s response to injury, or disease resulting in a condition of swelling, pain, heat and 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2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Immune System’s Specific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Lymphatic System – A second circulatory system that helps the body fight pathogens and maintains its fluid balance. </a:t>
            </a:r>
          </a:p>
          <a:p>
            <a:r>
              <a:rPr lang="en-US" dirty="0" smtClean="0"/>
              <a:t>Lymphocytes – Special white blood cells in the blood and lymphatic system</a:t>
            </a:r>
          </a:p>
          <a:p>
            <a:pPr lvl="1"/>
            <a:r>
              <a:rPr lang="en-US" dirty="0" smtClean="0"/>
              <a:t>B Cells</a:t>
            </a:r>
          </a:p>
          <a:p>
            <a:pPr lvl="1"/>
            <a:r>
              <a:rPr lang="en-US" dirty="0" smtClean="0"/>
              <a:t>T Cells</a:t>
            </a:r>
          </a:p>
          <a:p>
            <a:pPr lvl="1"/>
            <a:r>
              <a:rPr lang="en-US" dirty="0" smtClean="0"/>
              <a:t>NK Cells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6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 and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Antigens are substances that send the immune system into action.</a:t>
            </a:r>
          </a:p>
          <a:p>
            <a:r>
              <a:rPr lang="en-US" dirty="0" smtClean="0"/>
              <a:t>Antibodies are specific proteins that attach to antigens, keeping them from harming the body.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88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218</TotalTime>
  <Words>263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Communicable Diseases</vt:lpstr>
      <vt:lpstr>What Are Communicable Diseases?</vt:lpstr>
      <vt:lpstr>How Are They Caused?</vt:lpstr>
      <vt:lpstr>Figure 13.1</vt:lpstr>
      <vt:lpstr>The Immune System</vt:lpstr>
      <vt:lpstr>The 5 Major Barriers</vt:lpstr>
      <vt:lpstr>The System’s Nonspecific Response</vt:lpstr>
      <vt:lpstr>The Immune System’s Specific Response</vt:lpstr>
      <vt:lpstr>Antigens and Antibodies</vt:lpstr>
      <vt:lpstr>Figure 13.4 </vt:lpstr>
      <vt:lpstr>Immunity</vt:lpstr>
    </vt:vector>
  </TitlesOfParts>
  <Company>Bloomsburg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Communicable Diseases</dc:title>
  <dc:creator>Jaclyn Terwilliger</dc:creator>
  <cp:lastModifiedBy>Jaclyn Terwilliger</cp:lastModifiedBy>
  <cp:revision>4</cp:revision>
  <dcterms:created xsi:type="dcterms:W3CDTF">2014-08-15T15:20:14Z</dcterms:created>
  <dcterms:modified xsi:type="dcterms:W3CDTF">2014-08-15T18:58:44Z</dcterms:modified>
</cp:coreProperties>
</file>